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8" r:id="rId1"/>
  </p:sldMasterIdLst>
  <p:sldIdLst>
    <p:sldId id="258" r:id="rId2"/>
    <p:sldId id="257" r:id="rId3"/>
    <p:sldId id="261" r:id="rId4"/>
    <p:sldId id="259" r:id="rId5"/>
    <p:sldId id="260" r:id="rId6"/>
    <p:sldId id="264" r:id="rId7"/>
    <p:sldId id="262" r:id="rId8"/>
    <p:sldId id="265" r:id="rId9"/>
    <p:sldId id="266" r:id="rId10"/>
    <p:sldId id="256" r:id="rId11"/>
  </p:sldIdLst>
  <p:sldSz cx="12192000" cy="6858000"/>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332" autoAdjust="0"/>
  </p:normalViewPr>
  <p:slideViewPr>
    <p:cSldViewPr snapToGrid="0">
      <p:cViewPr varScale="1">
        <p:scale>
          <a:sx n="88" d="100"/>
          <a:sy n="88" d="100"/>
        </p:scale>
        <p:origin x="46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ru-RU" smtClean="0"/>
              <a:t>Образец заголовка</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a:xfrm>
            <a:off x="5332412" y="5883275"/>
            <a:ext cx="4324044" cy="365125"/>
          </a:xfrm>
        </p:spPr>
        <p:txBody>
          <a:bodyPr/>
          <a:lstStyle/>
          <a:p>
            <a:endParaRPr lang="uk-UA"/>
          </a:p>
        </p:txBody>
      </p:sp>
      <p:sp>
        <p:nvSpPr>
          <p:cNvPr id="6" name="Slide Number Placeholder 5"/>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34134664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D0F604AF-AC30-4690-A6CF-C309DB33F1BF}" type="datetimeFigureOut">
              <a:rPr lang="uk-UA" smtClean="0"/>
              <a:t>05.06.2020</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2962205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10088962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21465236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26412399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19901474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ru-RU" smtClean="0"/>
              <a:t>Образец заголовка</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17208793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34833395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3388676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nchor="ct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a:xfrm>
            <a:off x="10951856" y="5867131"/>
            <a:ext cx="551167" cy="365125"/>
          </a:xfrm>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608459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0F604AF-AC30-4690-A6CF-C309DB33F1BF}" type="datetimeFigureOut">
              <a:rPr lang="uk-UA" smtClean="0"/>
              <a:t>05.06.2020</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2470246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D0F604AF-AC30-4690-A6CF-C309DB33F1BF}" type="datetimeFigureOut">
              <a:rPr lang="uk-UA" smtClean="0"/>
              <a:t>05.06.2020</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662506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D0F604AF-AC30-4690-A6CF-C309DB33F1BF}" type="datetimeFigureOut">
              <a:rPr lang="uk-UA" smtClean="0"/>
              <a:t>05.06.2020</a:t>
            </a:fld>
            <a:endParaRPr lang="uk-UA"/>
          </a:p>
        </p:txBody>
      </p:sp>
      <p:sp>
        <p:nvSpPr>
          <p:cNvPr id="8" name="Footer Placeholder 7"/>
          <p:cNvSpPr>
            <a:spLocks noGrp="1"/>
          </p:cNvSpPr>
          <p:nvPr>
            <p:ph type="ftr" sz="quarter" idx="11"/>
          </p:nvPr>
        </p:nvSpPr>
        <p:spPr/>
        <p:txBody>
          <a:bodyPr/>
          <a:lstStyle/>
          <a:p>
            <a:endParaRPr lang="uk-UA"/>
          </a:p>
        </p:txBody>
      </p:sp>
      <p:sp>
        <p:nvSpPr>
          <p:cNvPr id="9" name="Slide Number Placeholder 8"/>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3852818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D0F604AF-AC30-4690-A6CF-C309DB33F1BF}" type="datetimeFigureOut">
              <a:rPr lang="uk-UA" smtClean="0"/>
              <a:t>05.06.2020</a:t>
            </a:fld>
            <a:endParaRPr lang="uk-UA"/>
          </a:p>
        </p:txBody>
      </p:sp>
      <p:sp>
        <p:nvSpPr>
          <p:cNvPr id="4" name="Footer Placeholder 3"/>
          <p:cNvSpPr>
            <a:spLocks noGrp="1"/>
          </p:cNvSpPr>
          <p:nvPr>
            <p:ph type="ftr" sz="quarter" idx="11"/>
          </p:nvPr>
        </p:nvSpPr>
        <p:spPr/>
        <p:txBody>
          <a:bodyPr/>
          <a:lstStyle/>
          <a:p>
            <a:endParaRPr lang="uk-UA"/>
          </a:p>
        </p:txBody>
      </p:sp>
      <p:sp>
        <p:nvSpPr>
          <p:cNvPr id="5" name="Slide Number Placeholder 4"/>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2484326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F604AF-AC30-4690-A6CF-C309DB33F1BF}" type="datetimeFigureOut">
              <a:rPr lang="uk-UA" smtClean="0"/>
              <a:t>05.06.2020</a:t>
            </a:fld>
            <a:endParaRPr lang="uk-UA"/>
          </a:p>
        </p:txBody>
      </p:sp>
      <p:sp>
        <p:nvSpPr>
          <p:cNvPr id="3" name="Footer Placeholder 2"/>
          <p:cNvSpPr>
            <a:spLocks noGrp="1"/>
          </p:cNvSpPr>
          <p:nvPr>
            <p:ph type="ftr" sz="quarter" idx="11"/>
          </p:nvPr>
        </p:nvSpPr>
        <p:spPr/>
        <p:txBody>
          <a:bodyPr/>
          <a:lstStyle/>
          <a:p>
            <a:endParaRPr lang="uk-UA"/>
          </a:p>
        </p:txBody>
      </p:sp>
      <p:sp>
        <p:nvSpPr>
          <p:cNvPr id="4" name="Slide Number Placeholder 3"/>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3660241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ru-RU" smtClean="0"/>
              <a:t>Образец заголовка</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D0F604AF-AC30-4690-A6CF-C309DB33F1BF}" type="datetimeFigureOut">
              <a:rPr lang="uk-UA" smtClean="0"/>
              <a:t>05.06.2020</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2997159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ru-RU" smtClean="0"/>
              <a:t>Образец заголовка</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D0F604AF-AC30-4690-A6CF-C309DB33F1BF}" type="datetimeFigureOut">
              <a:rPr lang="uk-UA" smtClean="0"/>
              <a:t>05.06.2020</a:t>
            </a:fld>
            <a:endParaRPr lang="uk-UA"/>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93899E-13D0-401A-930D-E305EC795C34}" type="slidenum">
              <a:rPr lang="uk-UA" smtClean="0"/>
              <a:t>‹#›</a:t>
            </a:fld>
            <a:endParaRPr lang="uk-UA"/>
          </a:p>
        </p:txBody>
      </p:sp>
    </p:spTree>
    <p:extLst>
      <p:ext uri="{BB962C8B-B14F-4D97-AF65-F5344CB8AC3E}">
        <p14:creationId xmlns:p14="http://schemas.microsoft.com/office/powerpoint/2010/main" val="1790302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0F604AF-AC30-4690-A6CF-C309DB33F1BF}" type="datetimeFigureOut">
              <a:rPr lang="uk-UA" smtClean="0"/>
              <a:t>05.06.2020</a:t>
            </a:fld>
            <a:endParaRPr lang="uk-UA"/>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uk-UA"/>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E93899E-13D0-401A-930D-E305EC795C34}" type="slidenum">
              <a:rPr lang="uk-UA" smtClean="0"/>
              <a:t>‹#›</a:t>
            </a:fld>
            <a:endParaRPr lang="uk-UA"/>
          </a:p>
        </p:txBody>
      </p:sp>
    </p:spTree>
    <p:extLst>
      <p:ext uri="{BB962C8B-B14F-4D97-AF65-F5344CB8AC3E}">
        <p14:creationId xmlns:p14="http://schemas.microsoft.com/office/powerpoint/2010/main" val="2326427001"/>
      </p:ext>
    </p:extLst>
  </p:cSld>
  <p:clrMap bg1="lt1" tx1="dk1" bg2="lt2" tx2="dk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 id="2147483852" r:id="rId14"/>
    <p:sldLayoutId id="2147483853" r:id="rId15"/>
    <p:sldLayoutId id="2147483854" r:id="rId16"/>
    <p:sldLayoutId id="214748385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484311" y="685800"/>
            <a:ext cx="10018713" cy="4024745"/>
          </a:xfrm>
        </p:spPr>
        <p:txBody>
          <a:bodyPr>
            <a:noAutofit/>
            <a:scene3d>
              <a:camera prst="orthographicFront"/>
              <a:lightRig rig="soft" dir="t">
                <a:rot lat="0" lon="0" rev="15600000"/>
              </a:lightRig>
            </a:scene3d>
            <a:sp3d extrusionH="57150" prstMaterial="softEdge">
              <a:bevelT w="25400" h="38100"/>
            </a:sp3d>
          </a:bodyPr>
          <a:lstStyle/>
          <a:p>
            <a:r>
              <a:rPr lang="en-US" sz="15000" b="1" dirty="0" smtClean="0">
                <a:ln/>
                <a:solidFill>
                  <a:schemeClr val="accent4"/>
                </a:solidFill>
              </a:rPr>
              <a:t>S</a:t>
            </a:r>
            <a:r>
              <a:rPr lang="en-US" sz="15000" dirty="0">
                <a:ln w="0"/>
                <a:solidFill>
                  <a:schemeClr val="accent1"/>
                </a:solidFill>
                <a:effectLst>
                  <a:outerShdw blurRad="38100" dist="25400" dir="5400000" algn="ctr" rotWithShape="0">
                    <a:srgbClr val="6E747A">
                      <a:alpha val="43000"/>
                    </a:srgbClr>
                  </a:outerShdw>
                </a:effectLst>
              </a:rPr>
              <a:t>n</a:t>
            </a:r>
            <a:r>
              <a:rPr lang="en-US" sz="15000" b="1" dirty="0" smtClean="0">
                <a:ln w="22225">
                  <a:solidFill>
                    <a:schemeClr val="accent2"/>
                  </a:solidFill>
                  <a:prstDash val="solid"/>
                </a:ln>
                <a:solidFill>
                  <a:schemeClr val="accent2">
                    <a:lumMod val="40000"/>
                    <a:lumOff val="60000"/>
                  </a:schemeClr>
                </a:solidFill>
              </a:rPr>
              <a:t>a</a:t>
            </a:r>
            <a:r>
              <a:rPr lang="en-US" sz="15000" b="1" spc="50" dirty="0" smtClean="0">
                <a:ln w="0"/>
                <a:solidFill>
                  <a:schemeClr val="bg2"/>
                </a:solidFill>
                <a:effectLst>
                  <a:innerShdw blurRad="63500" dist="50800" dir="13500000">
                    <a:srgbClr val="000000">
                      <a:alpha val="50000"/>
                    </a:srgbClr>
                  </a:innerShdw>
                </a:effectLst>
              </a:rPr>
              <a:t>k</a:t>
            </a:r>
            <a:r>
              <a:rPr lang="en-US" sz="150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a:t>
            </a:r>
            <a:endParaRPr lang="uk-UA" sz="15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4" name="Подзаголовок 2"/>
          <p:cNvSpPr>
            <a:spLocks noGrp="1"/>
          </p:cNvSpPr>
          <p:nvPr>
            <p:ph idx="1"/>
          </p:nvPr>
        </p:nvSpPr>
        <p:spPr>
          <a:xfrm>
            <a:off x="10074129" y="4710545"/>
            <a:ext cx="1739181" cy="1921164"/>
          </a:xfrm>
        </p:spPr>
        <p:txBody>
          <a:bodyPr>
            <a:normAutofit/>
          </a:bodyPr>
          <a:lstStyle/>
          <a:p>
            <a:pPr marL="0" indent="0">
              <a:buNone/>
            </a:pPr>
            <a:r>
              <a:rPr lang="ru-RU" sz="1200" dirty="0" err="1" smtClean="0">
                <a:solidFill>
                  <a:srgbClr val="FF0000"/>
                </a:solidFill>
              </a:rPr>
              <a:t>Підготували</a:t>
            </a:r>
            <a:endParaRPr lang="ru-RU" sz="1200" dirty="0">
              <a:solidFill>
                <a:srgbClr val="FF0000"/>
              </a:solidFill>
            </a:endParaRPr>
          </a:p>
          <a:p>
            <a:pPr marL="0" indent="0">
              <a:buNone/>
            </a:pPr>
            <a:r>
              <a:rPr lang="ru-RU" sz="1200" dirty="0" err="1">
                <a:solidFill>
                  <a:srgbClr val="00B050"/>
                </a:solidFill>
              </a:rPr>
              <a:t>Кінаш</a:t>
            </a:r>
            <a:r>
              <a:rPr lang="ru-RU" sz="1200" dirty="0">
                <a:solidFill>
                  <a:srgbClr val="00B050"/>
                </a:solidFill>
              </a:rPr>
              <a:t> Роман,</a:t>
            </a:r>
          </a:p>
          <a:p>
            <a:pPr marL="0" indent="0">
              <a:buNone/>
            </a:pPr>
            <a:r>
              <a:rPr lang="ru-RU" sz="1200" dirty="0">
                <a:solidFill>
                  <a:schemeClr val="accent2">
                    <a:lumMod val="75000"/>
                  </a:schemeClr>
                </a:solidFill>
              </a:rPr>
              <a:t>Родич </a:t>
            </a:r>
            <a:r>
              <a:rPr lang="ru-RU" sz="1200" dirty="0" err="1">
                <a:solidFill>
                  <a:schemeClr val="accent2">
                    <a:lumMod val="75000"/>
                  </a:schemeClr>
                </a:solidFill>
              </a:rPr>
              <a:t>Олександр</a:t>
            </a:r>
            <a:r>
              <a:rPr lang="ru-RU" sz="1200" dirty="0">
                <a:solidFill>
                  <a:schemeClr val="accent2">
                    <a:lumMod val="75000"/>
                  </a:schemeClr>
                </a:solidFill>
              </a:rPr>
              <a:t>,</a:t>
            </a:r>
          </a:p>
          <a:p>
            <a:pPr marL="0" indent="0">
              <a:buNone/>
            </a:pPr>
            <a:r>
              <a:rPr lang="ru-RU" sz="1200" dirty="0" err="1">
                <a:solidFill>
                  <a:schemeClr val="accent5">
                    <a:lumMod val="75000"/>
                  </a:schemeClr>
                </a:solidFill>
              </a:rPr>
              <a:t>Закохайло</a:t>
            </a:r>
            <a:r>
              <a:rPr lang="ru-RU" sz="1200" dirty="0">
                <a:solidFill>
                  <a:schemeClr val="accent5">
                    <a:lumMod val="75000"/>
                  </a:schemeClr>
                </a:solidFill>
              </a:rPr>
              <a:t> Марина,</a:t>
            </a:r>
          </a:p>
          <a:p>
            <a:pPr marL="0" indent="0">
              <a:buNone/>
            </a:pPr>
            <a:r>
              <a:rPr lang="ru-RU" sz="1200" dirty="0" err="1">
                <a:solidFill>
                  <a:srgbClr val="00B0F0"/>
                </a:solidFill>
              </a:rPr>
              <a:t>Яремко</a:t>
            </a:r>
            <a:r>
              <a:rPr lang="ru-RU" sz="1200" dirty="0">
                <a:solidFill>
                  <a:srgbClr val="00B0F0"/>
                </a:solidFill>
              </a:rPr>
              <a:t> Мирослав,</a:t>
            </a:r>
          </a:p>
          <a:p>
            <a:pPr marL="0" indent="0">
              <a:buNone/>
            </a:pPr>
            <a:r>
              <a:rPr lang="ru-RU" sz="1200" dirty="0">
                <a:solidFill>
                  <a:srgbClr val="C00000"/>
                </a:solidFill>
              </a:rPr>
              <a:t> </a:t>
            </a:r>
            <a:r>
              <a:rPr lang="ru-RU" sz="1200" dirty="0" err="1">
                <a:solidFill>
                  <a:srgbClr val="C00000"/>
                </a:solidFill>
              </a:rPr>
              <a:t>Косован</a:t>
            </a:r>
            <a:r>
              <a:rPr lang="ru-RU" sz="1200" dirty="0">
                <a:solidFill>
                  <a:srgbClr val="C00000"/>
                </a:solidFill>
              </a:rPr>
              <a:t> Василь </a:t>
            </a:r>
            <a:endParaRPr lang="uk-UA" sz="1200" dirty="0">
              <a:solidFill>
                <a:srgbClr val="C00000"/>
              </a:solidFill>
            </a:endParaRPr>
          </a:p>
        </p:txBody>
      </p:sp>
    </p:spTree>
    <p:extLst>
      <p:ext uri="{BB962C8B-B14F-4D97-AF65-F5344CB8AC3E}">
        <p14:creationId xmlns:p14="http://schemas.microsoft.com/office/powerpoint/2010/main" val="1334905208"/>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482110" y="1403925"/>
            <a:ext cx="7841672" cy="2447637"/>
          </a:xfrm>
        </p:spPr>
        <p:txBody>
          <a:bodyPr>
            <a:noAutofit/>
            <a:scene3d>
              <a:camera prst="orthographicFront"/>
              <a:lightRig rig="soft" dir="t">
                <a:rot lat="0" lon="0" rev="15600000"/>
              </a:lightRig>
            </a:scene3d>
            <a:sp3d extrusionH="57150" prstMaterial="softEdge">
              <a:bevelT w="25400" h="38100"/>
            </a:sp3d>
          </a:bodyPr>
          <a:lstStyle/>
          <a:p>
            <a:r>
              <a:rPr lang="uk-UA" sz="8000" b="1" spc="50" dirty="0" smtClean="0">
                <a:ln w="0"/>
                <a:solidFill>
                  <a:schemeClr val="bg2"/>
                </a:solidFill>
                <a:effectLst>
                  <a:innerShdw blurRad="63500" dist="50800" dir="13500000">
                    <a:srgbClr val="000000">
                      <a:alpha val="50000"/>
                    </a:srgbClr>
                  </a:innerShdw>
                </a:effectLst>
              </a:rPr>
              <a:t>Д</a:t>
            </a:r>
            <a:r>
              <a:rPr lang="uk-UA" sz="8000" dirty="0" smtClean="0">
                <a:ln w="0"/>
                <a:solidFill>
                  <a:schemeClr val="accent1"/>
                </a:solidFill>
                <a:effectLst>
                  <a:outerShdw blurRad="38100" dist="25400" dir="5400000" algn="ctr" rotWithShape="0">
                    <a:srgbClr val="6E747A">
                      <a:alpha val="43000"/>
                    </a:srgbClr>
                  </a:outerShdw>
                </a:effectLst>
              </a:rPr>
              <a:t>я</a:t>
            </a:r>
            <a:r>
              <a:rPr lang="uk-UA" sz="80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к</a:t>
            </a:r>
            <a:r>
              <a:rPr lang="uk-UA" sz="8000" b="1" dirty="0" smtClean="0">
                <a:ln w="22225">
                  <a:solidFill>
                    <a:schemeClr val="accent2"/>
                  </a:solidFill>
                  <a:prstDash val="solid"/>
                </a:ln>
                <a:solidFill>
                  <a:schemeClr val="accent2">
                    <a:lumMod val="40000"/>
                    <a:lumOff val="60000"/>
                  </a:schemeClr>
                </a:solidFill>
              </a:rPr>
              <a:t>у</a:t>
            </a:r>
            <a:r>
              <a:rPr lang="uk-UA" sz="8000" b="1" spc="50" dirty="0" smtClean="0">
                <a:ln w="9525" cmpd="sng">
                  <a:solidFill>
                    <a:schemeClr val="accent1"/>
                  </a:solidFill>
                  <a:prstDash val="solid"/>
                </a:ln>
                <a:solidFill>
                  <a:srgbClr val="70AD47">
                    <a:tint val="1000"/>
                  </a:srgbClr>
                </a:solidFill>
                <a:effectLst>
                  <a:glow rad="38100">
                    <a:schemeClr val="accent1">
                      <a:alpha val="40000"/>
                    </a:schemeClr>
                  </a:glow>
                </a:effectLst>
              </a:rPr>
              <a:t>ю</a:t>
            </a:r>
            <a:r>
              <a:rPr lang="uk-UA" sz="80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з</a:t>
            </a:r>
            <a:r>
              <a:rPr lang="uk-UA" sz="8000" b="1" dirty="0" smtClean="0">
                <a:ln w="22225">
                  <a:solidFill>
                    <a:schemeClr val="accent2"/>
                  </a:solidFill>
                  <a:prstDash val="solid"/>
                </a:ln>
                <a:solidFill>
                  <a:schemeClr val="accent2">
                    <a:lumMod val="40000"/>
                    <a:lumOff val="60000"/>
                  </a:schemeClr>
                </a:solidFill>
              </a:rPr>
              <a:t>а</a:t>
            </a:r>
            <a:r>
              <a:rPr lang="uk-UA" sz="80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a:t>
            </a:r>
            <a:r>
              <a:rPr lang="uk-UA" sz="8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у</a:t>
            </a:r>
            <a:r>
              <a:rPr lang="uk-UA" sz="8000" dirty="0" smtClean="0">
                <a:ln w="0"/>
                <a:gradFill>
                  <a:gsLst>
                    <a:gs pos="21000">
                      <a:srgbClr val="53575C"/>
                    </a:gs>
                    <a:gs pos="88000">
                      <a:srgbClr val="C5C7CA"/>
                    </a:gs>
                  </a:gsLst>
                  <a:lin ang="5400000"/>
                </a:gradFill>
              </a:rPr>
              <a:t>в</a:t>
            </a:r>
            <a:r>
              <a:rPr lang="uk-UA" sz="8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а</a:t>
            </a:r>
            <a:r>
              <a:rPr lang="uk-UA" sz="8000"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г</a:t>
            </a:r>
            <a:r>
              <a:rPr lang="uk-UA" sz="80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у</a:t>
            </a:r>
            <a:r>
              <a:rPr lang="uk-UA" sz="8000" dirty="0" smtClean="0">
                <a:ln w="0"/>
                <a:gradFill>
                  <a:gsLst>
                    <a:gs pos="21000">
                      <a:srgbClr val="53575C"/>
                    </a:gs>
                    <a:gs pos="88000">
                      <a:srgbClr val="C5C7CA"/>
                    </a:gs>
                  </a:gsLst>
                  <a:lin ang="5400000"/>
                </a:gradFill>
              </a:rPr>
              <a:t>!</a:t>
            </a:r>
            <a:endParaRPr lang="uk-UA" sz="80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2605368028"/>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Объект 2"/>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804619" y="-91833"/>
            <a:ext cx="13549744" cy="7578728"/>
          </a:xfrm>
        </p:spPr>
      </p:pic>
    </p:spTree>
    <p:extLst>
      <p:ext uri="{BB962C8B-B14F-4D97-AF65-F5344CB8AC3E}">
        <p14:creationId xmlns:p14="http://schemas.microsoft.com/office/powerpoint/2010/main" val="292656121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Объект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53440" y="0"/>
            <a:ext cx="13524411" cy="7254240"/>
          </a:xfrm>
        </p:spPr>
      </p:pic>
    </p:spTree>
    <p:extLst>
      <p:ext uri="{BB962C8B-B14F-4D97-AF65-F5344CB8AC3E}">
        <p14:creationId xmlns:p14="http://schemas.microsoft.com/office/powerpoint/2010/main" val="5895674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Объект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517895" y="-87086"/>
            <a:ext cx="13580751" cy="7358743"/>
          </a:xfrm>
        </p:spPr>
      </p:pic>
    </p:spTree>
    <p:extLst>
      <p:ext uri="{BB962C8B-B14F-4D97-AF65-F5344CB8AC3E}">
        <p14:creationId xmlns:p14="http://schemas.microsoft.com/office/powerpoint/2010/main" val="58824921"/>
      </p:ext>
    </p:extLst>
  </p:cSld>
  <p:clrMapOvr>
    <a:masterClrMapping/>
  </p:clrMapOvr>
  <p:transition spd="slow">
    <p:randomBar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Объект 4"/>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783770" y="-9400"/>
            <a:ext cx="13506994" cy="7289766"/>
          </a:xfrm>
        </p:spPr>
      </p:pic>
    </p:spTree>
    <p:extLst>
      <p:ext uri="{BB962C8B-B14F-4D97-AF65-F5344CB8AC3E}">
        <p14:creationId xmlns:p14="http://schemas.microsoft.com/office/powerpoint/2010/main" val="3191186441"/>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598610" y="215538"/>
            <a:ext cx="10018713" cy="994954"/>
          </a:xfrm>
        </p:spPr>
        <p:txBody>
          <a:bodyPr/>
          <a:lstStyle/>
          <a:p>
            <a:r>
              <a:rPr lang="en-US" dirty="0">
                <a:ln w="0"/>
                <a:effectLst>
                  <a:outerShdw blurRad="38100" dist="19050" dir="2700000" algn="tl" rotWithShape="0">
                    <a:schemeClr val="dk1">
                      <a:alpha val="40000"/>
                    </a:schemeClr>
                  </a:outerShdw>
                </a:effectLst>
              </a:rPr>
              <a:t>T</a:t>
            </a:r>
            <a:r>
              <a:rPr lang="en-US" dirty="0">
                <a:ln w="0"/>
                <a:solidFill>
                  <a:schemeClr val="accent1"/>
                </a:solidFill>
                <a:effectLst>
                  <a:outerShdw blurRad="38100" dist="25400" dir="5400000" algn="ctr" rotWithShape="0">
                    <a:srgbClr val="6E747A">
                      <a:alpha val="43000"/>
                    </a:srgbClr>
                  </a:outerShdw>
                </a:effectLst>
              </a:rPr>
              <a:t>h</a:t>
            </a:r>
            <a:r>
              <a:rPr lang="en-US" b="1" dirty="0">
                <a:ln w="22225">
                  <a:solidFill>
                    <a:schemeClr val="accent2"/>
                  </a:solidFill>
                  <a:prstDash val="solid"/>
                </a:ln>
                <a:solidFill>
                  <a:schemeClr val="accent2">
                    <a:lumMod val="40000"/>
                    <a:lumOff val="60000"/>
                  </a:schemeClr>
                </a:solidFill>
              </a:rPr>
              <a:t>e</a:t>
            </a:r>
            <a:r>
              <a:rPr lang="en-US" dirty="0"/>
              <a:t> </a:t>
            </a: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a:t>
            </a:r>
            <a:r>
              <a:rPr lang="en-US" b="1" spc="50" dirty="0">
                <a:ln w="9525" cmpd="sng">
                  <a:solidFill>
                    <a:schemeClr val="accent1"/>
                  </a:solidFill>
                  <a:prstDash val="solid"/>
                </a:ln>
                <a:solidFill>
                  <a:srgbClr val="70AD47">
                    <a:tint val="1000"/>
                  </a:srgbClr>
                </a:solidFill>
                <a:effectLst>
                  <a:glow rad="38100">
                    <a:schemeClr val="accent1">
                      <a:alpha val="40000"/>
                    </a:schemeClr>
                  </a:glow>
                </a:effectLst>
              </a:rPr>
              <a:t>o</a:t>
            </a:r>
            <a:r>
              <a:rPr lang="en-US" b="1" dirty="0">
                <a:ln w="9525">
                  <a:solidFill>
                    <a:schemeClr val="bg1"/>
                  </a:solidFill>
                  <a:prstDash val="solid"/>
                </a:ln>
                <a:effectLst>
                  <a:outerShdw blurRad="12700" dist="38100" dir="2700000" algn="tl" rotWithShape="0">
                    <a:schemeClr val="bg1">
                      <a:lumMod val="50000"/>
                    </a:schemeClr>
                  </a:outerShdw>
                </a:effectLst>
              </a:rPr>
              <a:t>n</a:t>
            </a:r>
            <a:r>
              <a:rPr lang="en-US" b="1" dirty="0">
                <a:ln w="12700">
                  <a:solidFill>
                    <a:schemeClr val="accent5"/>
                  </a:solidFill>
                  <a:prstDash val="solid"/>
                </a:ln>
                <a:pattFill prst="ltDnDiag">
                  <a:fgClr>
                    <a:schemeClr val="accent5">
                      <a:lumMod val="60000"/>
                      <a:lumOff val="40000"/>
                    </a:schemeClr>
                  </a:fgClr>
                  <a:bgClr>
                    <a:schemeClr val="bg1"/>
                  </a:bgClr>
                </a:pattFill>
              </a:rPr>
              <a:t>t</a:t>
            </a:r>
            <a:r>
              <a:rPr lang="en-US" b="1" spc="50" dirty="0">
                <a:ln w="0"/>
                <a:solidFill>
                  <a:schemeClr val="bg2"/>
                </a:solidFill>
                <a:effectLst>
                  <a:innerShdw blurRad="63500" dist="50800" dir="13500000">
                    <a:srgbClr val="000000">
                      <a:alpha val="50000"/>
                    </a:srgbClr>
                  </a:innerShdw>
                </a:effectLst>
              </a:rPr>
              <a:t>e</a:t>
            </a:r>
            <a:r>
              <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n</a:t>
            </a:r>
            <a:r>
              <a:rPr lang="en-US" b="1" dirty="0">
                <a:ln w="22225">
                  <a:solidFill>
                    <a:schemeClr val="accent2"/>
                  </a:solidFill>
                  <a:prstDash val="solid"/>
                </a:ln>
                <a:solidFill>
                  <a:schemeClr val="accent2">
                    <a:lumMod val="40000"/>
                    <a:lumOff val="60000"/>
                  </a:schemeClr>
                </a:solidFill>
              </a:rPr>
              <a:t>t</a:t>
            </a:r>
            <a:r>
              <a:rPr lang="en-US" dirty="0"/>
              <a:t> </a:t>
            </a: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o</a:t>
            </a:r>
            <a:r>
              <a:rPr 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f</a:t>
            </a:r>
            <a:r>
              <a:rPr lang="en-US" dirty="0"/>
              <a:t> </a:t>
            </a:r>
            <a:r>
              <a:rPr lang="en-US" b="1" dirty="0">
                <a:ln w="6600">
                  <a:solidFill>
                    <a:schemeClr val="accent2"/>
                  </a:solidFill>
                  <a:prstDash val="solid"/>
                </a:ln>
                <a:solidFill>
                  <a:srgbClr val="FFFFFF"/>
                </a:solidFill>
                <a:effectLst>
                  <a:outerShdw dist="38100" dir="2700000" algn="tl" rotWithShape="0">
                    <a:schemeClr val="accent2"/>
                  </a:outerShdw>
                </a:effectLst>
              </a:rPr>
              <a:t>t</a:t>
            </a:r>
            <a:r>
              <a:rPr lang="en-US" b="1" dirty="0">
                <a:ln w="9525">
                  <a:solidFill>
                    <a:schemeClr val="bg1"/>
                  </a:solidFill>
                  <a:prstDash val="solid"/>
                </a:ln>
                <a:effectLst>
                  <a:outerShdw blurRad="12700" dist="38100" dir="2700000" algn="tl" rotWithShape="0">
                    <a:schemeClr val="bg1">
                      <a:lumMod val="50000"/>
                    </a:schemeClr>
                  </a:outerShdw>
                </a:effectLst>
              </a:rPr>
              <a:t>h</a:t>
            </a:r>
            <a:r>
              <a:rPr lang="en-US"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e</a:t>
            </a:r>
            <a:r>
              <a:rPr lang="en-US" dirty="0"/>
              <a:t> </a:t>
            </a:r>
            <a:r>
              <a:rPr lang="en-US"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g</a:t>
            </a:r>
            <a:r>
              <a:rPr lang="en-US" b="1" dirty="0">
                <a:ln w="22225">
                  <a:solidFill>
                    <a:schemeClr val="accent2"/>
                  </a:solidFill>
                  <a:prstDash val="solid"/>
                </a:ln>
                <a:solidFill>
                  <a:schemeClr val="accent2">
                    <a:lumMod val="40000"/>
                    <a:lumOff val="60000"/>
                  </a:schemeClr>
                </a:solidFill>
              </a:rPr>
              <a:t>a</a:t>
            </a:r>
            <a:r>
              <a:rPr lang="en-US" b="1" spc="50" dirty="0">
                <a:ln w="9525" cmpd="sng">
                  <a:solidFill>
                    <a:schemeClr val="accent1"/>
                  </a:solidFill>
                  <a:prstDash val="solid"/>
                </a:ln>
                <a:solidFill>
                  <a:srgbClr val="70AD47">
                    <a:tint val="1000"/>
                  </a:srgbClr>
                </a:solidFill>
                <a:effectLst>
                  <a:glow rad="38100">
                    <a:schemeClr val="accent1">
                      <a:alpha val="40000"/>
                    </a:schemeClr>
                  </a:glow>
                </a:effectLst>
              </a:rPr>
              <a:t>m</a:t>
            </a: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a:t>
            </a:r>
            <a:endParaRPr lang="uk-UA"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Текст 2"/>
          <p:cNvSpPr>
            <a:spLocks noGrp="1"/>
          </p:cNvSpPr>
          <p:nvPr>
            <p:ph type="body" idx="1"/>
          </p:nvPr>
        </p:nvSpPr>
        <p:spPr>
          <a:xfrm>
            <a:off x="7266801" y="1541416"/>
            <a:ext cx="4759735" cy="1053737"/>
          </a:xfrm>
        </p:spPr>
        <p:txBody>
          <a:bodyPr/>
          <a:lstStyle/>
          <a:p>
            <a:r>
              <a:rPr lang="en-US" sz="1600" dirty="0"/>
              <a:t>Classes: </a:t>
            </a:r>
            <a:r>
              <a:rPr lang="en-US" sz="1600" dirty="0" err="1"/>
              <a:t>MainWindow</a:t>
            </a:r>
            <a:r>
              <a:rPr lang="en-US" sz="1600" dirty="0"/>
              <a:t>, </a:t>
            </a:r>
            <a:r>
              <a:rPr lang="en-US" sz="1600" dirty="0" err="1"/>
              <a:t>GameField</a:t>
            </a:r>
            <a:r>
              <a:rPr lang="en-US" sz="1600" dirty="0"/>
              <a:t>.</a:t>
            </a:r>
          </a:p>
          <a:p>
            <a:endParaRPr lang="uk-UA" dirty="0"/>
          </a:p>
        </p:txBody>
      </p:sp>
      <p:sp>
        <p:nvSpPr>
          <p:cNvPr id="4" name="Объект 3"/>
          <p:cNvSpPr>
            <a:spLocks noGrp="1"/>
          </p:cNvSpPr>
          <p:nvPr>
            <p:ph sz="half" idx="2"/>
          </p:nvPr>
        </p:nvSpPr>
        <p:spPr>
          <a:xfrm>
            <a:off x="1745568" y="1541416"/>
            <a:ext cx="5203872" cy="4310742"/>
          </a:xfrm>
        </p:spPr>
        <p:txBody>
          <a:bodyPr>
            <a:noAutofit/>
          </a:bodyPr>
          <a:lstStyle/>
          <a:p>
            <a:r>
              <a:rPr lang="en-US" sz="3200" b="1" dirty="0" smtClean="0">
                <a:ln w="22225">
                  <a:solidFill>
                    <a:schemeClr val="accent2"/>
                  </a:solidFill>
                  <a:prstDash val="solid"/>
                </a:ln>
                <a:solidFill>
                  <a:schemeClr val="accent2">
                    <a:lumMod val="40000"/>
                    <a:lumOff val="60000"/>
                  </a:schemeClr>
                </a:solidFill>
              </a:rPr>
              <a:t>You </a:t>
            </a:r>
            <a:r>
              <a:rPr lang="en-US" sz="3200" b="1" dirty="0">
                <a:ln w="22225">
                  <a:solidFill>
                    <a:schemeClr val="accent2"/>
                  </a:solidFill>
                  <a:prstDash val="solid"/>
                </a:ln>
                <a:solidFill>
                  <a:schemeClr val="accent2">
                    <a:lumMod val="40000"/>
                    <a:lumOff val="60000"/>
                  </a:schemeClr>
                </a:solidFill>
              </a:rPr>
              <a:t>might say that you can enter any website with games and find Snake there. But have you ever seen the Snake for two? Thanks to new functions you'll be able to play with your friend together.</a:t>
            </a:r>
            <a:endParaRPr lang="uk-UA" sz="3200" b="1" dirty="0">
              <a:ln w="22225">
                <a:solidFill>
                  <a:schemeClr val="accent2"/>
                </a:solidFill>
                <a:prstDash val="solid"/>
              </a:ln>
              <a:solidFill>
                <a:schemeClr val="accent2">
                  <a:lumMod val="40000"/>
                  <a:lumOff val="60000"/>
                </a:schemeClr>
              </a:solidFill>
            </a:endParaRPr>
          </a:p>
        </p:txBody>
      </p:sp>
      <p:pic>
        <p:nvPicPr>
          <p:cNvPr id="7" name="Объект 6"/>
          <p:cNvPicPr>
            <a:picLocks noGrp="1" noChangeAspect="1"/>
          </p:cNvPicPr>
          <p:nvPr>
            <p:ph sz="quarter" idx="4"/>
          </p:nvPr>
        </p:nvPicPr>
        <p:blipFill>
          <a:blip r:embed="rId2" cstate="print">
            <a:extLst>
              <a:ext uri="{28A0092B-C50C-407E-A947-70E740481C1C}">
                <a14:useLocalDpi xmlns:a14="http://schemas.microsoft.com/office/drawing/2010/main" val="0"/>
              </a:ext>
            </a:extLst>
          </a:blip>
          <a:stretch>
            <a:fillRect/>
          </a:stretch>
        </p:blipFill>
        <p:spPr>
          <a:xfrm>
            <a:off x="5251269" y="2185851"/>
            <a:ext cx="6622721" cy="3997231"/>
          </a:xfrm>
        </p:spPr>
      </p:pic>
    </p:spTree>
    <p:extLst>
      <p:ext uri="{BB962C8B-B14F-4D97-AF65-F5344CB8AC3E}">
        <p14:creationId xmlns:p14="http://schemas.microsoft.com/office/powerpoint/2010/main" val="209701891"/>
      </p:ext>
    </p:ext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Объект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4400" y="-60960"/>
            <a:ext cx="13567954" cy="7377260"/>
          </a:xfrm>
        </p:spPr>
      </p:pic>
    </p:spTree>
    <p:extLst>
      <p:ext uri="{BB962C8B-B14F-4D97-AF65-F5344CB8AC3E}">
        <p14:creationId xmlns:p14="http://schemas.microsoft.com/office/powerpoint/2010/main" val="99376193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nake">
            <a:hlinkClick r:id="" action="ppaction://media"/>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4"/>
          <a:stretch>
            <a:fillRect/>
          </a:stretch>
        </p:blipFill>
        <p:spPr>
          <a:xfrm>
            <a:off x="-130628" y="-66167"/>
            <a:ext cx="12409714" cy="6924167"/>
          </a:xfrm>
        </p:spPr>
      </p:pic>
    </p:spTree>
    <p:extLst>
      <p:ext uri="{BB962C8B-B14F-4D97-AF65-F5344CB8AC3E}">
        <p14:creationId xmlns:p14="http://schemas.microsoft.com/office/powerpoint/2010/main" val="3580006822"/>
      </p:ext>
    </p:extLst>
  </p:cSld>
  <p:clrMapOvr>
    <a:masterClrMapping/>
  </p:clrMapOvr>
  <p:transition spd="slow">
    <p:wipe/>
  </p:transition>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10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nake2">
            <a:hlinkClick r:id="" action="ppaction://media"/>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4"/>
          <a:stretch>
            <a:fillRect/>
          </a:stretch>
        </p:blipFill>
        <p:spPr>
          <a:xfrm>
            <a:off x="-60960" y="0"/>
            <a:ext cx="12252960" cy="6858000"/>
          </a:xfrm>
        </p:spPr>
      </p:pic>
    </p:spTree>
    <p:extLst>
      <p:ext uri="{BB962C8B-B14F-4D97-AF65-F5344CB8AC3E}">
        <p14:creationId xmlns:p14="http://schemas.microsoft.com/office/powerpoint/2010/main" val="35021901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Параллакс">
  <a:themeElements>
    <a:clrScheme name="Параллакс">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Параллакс">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Параллакс">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Параллакс</Template>
  <TotalTime>476</TotalTime>
  <Words>72</Words>
  <Application>Microsoft Office PowerPoint</Application>
  <PresentationFormat>Широкоэкранный</PresentationFormat>
  <Paragraphs>11</Paragraphs>
  <Slides>10</Slides>
  <Notes>0</Notes>
  <HiddenSlides>0</HiddenSlides>
  <MMClips>2</MMClips>
  <ScaleCrop>false</ScaleCrop>
  <HeadingPairs>
    <vt:vector size="6" baseType="variant">
      <vt:variant>
        <vt:lpstr>Использованные шрифты</vt:lpstr>
      </vt:variant>
      <vt:variant>
        <vt:i4>2</vt:i4>
      </vt:variant>
      <vt:variant>
        <vt:lpstr>Тема</vt:lpstr>
      </vt:variant>
      <vt:variant>
        <vt:i4>1</vt:i4>
      </vt:variant>
      <vt:variant>
        <vt:lpstr>Заголовки слайдов</vt:lpstr>
      </vt:variant>
      <vt:variant>
        <vt:i4>10</vt:i4>
      </vt:variant>
    </vt:vector>
  </HeadingPairs>
  <TitlesOfParts>
    <vt:vector size="13" baseType="lpstr">
      <vt:lpstr>Arial</vt:lpstr>
      <vt:lpstr>Corbel</vt:lpstr>
      <vt:lpstr>Параллакс</vt:lpstr>
      <vt:lpstr>Snake</vt:lpstr>
      <vt:lpstr>Презентация PowerPoint</vt:lpstr>
      <vt:lpstr>Презентация PowerPoint</vt:lpstr>
      <vt:lpstr>Презентация PowerPoint</vt:lpstr>
      <vt:lpstr>Презентация PowerPoint</vt:lpstr>
      <vt:lpstr>The content of the game</vt:lpstr>
      <vt:lpstr>Презентация PowerPoint</vt:lpstr>
      <vt:lpstr>Презентация PowerPoint</vt:lpstr>
      <vt:lpstr>Презентация PowerPoint</vt:lpstr>
      <vt:lpstr>Дякую за увагу!</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KV</dc:creator>
  <cp:lastModifiedBy>KV</cp:lastModifiedBy>
  <cp:revision>21</cp:revision>
  <dcterms:created xsi:type="dcterms:W3CDTF">2020-05-26T16:45:29Z</dcterms:created>
  <dcterms:modified xsi:type="dcterms:W3CDTF">2020-06-05T11:03:13Z</dcterms:modified>
</cp:coreProperties>
</file>

<file path=docProps/thumbnail.jpeg>
</file>